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5" r:id="rId2"/>
    <p:sldId id="256" r:id="rId3"/>
    <p:sldId id="266" r:id="rId4"/>
    <p:sldId id="269" r:id="rId5"/>
    <p:sldId id="267" r:id="rId6"/>
    <p:sldId id="270" r:id="rId7"/>
    <p:sldId id="271" r:id="rId8"/>
    <p:sldId id="272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64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>
        <p:scale>
          <a:sx n="66" d="100"/>
          <a:sy n="66" d="100"/>
        </p:scale>
        <p:origin x="1998" y="94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4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41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74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6708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14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12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7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49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866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60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651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138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28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2" Target="../media/image3.jpeg" Type="http://schemas.openxmlformats.org/officeDocument/2006/relationships/image"/><Relationship Id="rId1" Target="../slideLayouts/slideLayout12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12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12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3" Target="../media/image8.pn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2" Target="../media/image1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233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50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16429" y="136898"/>
            <a:ext cx="38426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P</a:t>
            </a:r>
            <a:r>
              <a:rPr lang="en-ZA" sz="28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ERSONAL </a:t>
            </a:r>
            <a:r>
              <a:rPr lang="en-ZA" sz="36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P</a:t>
            </a:r>
            <a:r>
              <a:rPr lang="en-ZA" sz="28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ROTECTIVE </a:t>
            </a:r>
            <a:r>
              <a:rPr lang="en-ZA" sz="36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E</a:t>
            </a:r>
            <a:r>
              <a:rPr lang="en-ZA" sz="28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QUIPMENT</a:t>
            </a:r>
            <a:endParaRPr lang="en-ZA" sz="2800" b="1" kern="0" dirty="0">
              <a:solidFill>
                <a:schemeClr val="accent1"/>
              </a:solidFill>
              <a:latin typeface="GillSans" panose="020B0602020204020204" pitchFamily="34" charset="0"/>
              <a:ea typeface="+mj-ea"/>
              <a:cs typeface="+mj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6785" y="1"/>
            <a:ext cx="4847215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933" y="2716309"/>
            <a:ext cx="3823852" cy="1658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192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8428" y="2498635"/>
            <a:ext cx="24783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S</a:t>
            </a:r>
            <a:r>
              <a:rPr lang="en-ZA" sz="28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AFETY </a:t>
            </a:r>
            <a:r>
              <a:rPr lang="en-ZA" sz="36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M</a:t>
            </a:r>
            <a:r>
              <a:rPr lang="en-ZA" sz="28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EASURES</a:t>
            </a:r>
            <a:endParaRPr lang="en-ZA" sz="2800" b="1" kern="0" dirty="0">
              <a:solidFill>
                <a:schemeClr val="accent1"/>
              </a:solidFill>
              <a:latin typeface="GillSans" panose="020B0602020204020204" pitchFamily="34" charset="0"/>
              <a:ea typeface="+mj-ea"/>
              <a:cs typeface="+mj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3394" y="116114"/>
            <a:ext cx="6210606" cy="61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40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0743" y="902380"/>
            <a:ext cx="6966857" cy="526711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16427" y="116114"/>
            <a:ext cx="7369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C</a:t>
            </a:r>
            <a:r>
              <a:rPr lang="en-ZA" sz="28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ONFINED </a:t>
            </a:r>
            <a:r>
              <a:rPr lang="en-ZA" sz="36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E</a:t>
            </a:r>
            <a:r>
              <a:rPr lang="en-ZA" sz="28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NTRY PROCEDURES</a:t>
            </a:r>
            <a:endParaRPr lang="en-ZA" sz="2800" b="1" kern="0" dirty="0">
              <a:solidFill>
                <a:schemeClr val="accent1"/>
              </a:solidFill>
              <a:latin typeface="GillSans" panose="020B0602020204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11222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1199" y="0"/>
            <a:ext cx="8432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E</a:t>
            </a:r>
            <a:r>
              <a:rPr lang="en-ZA" sz="28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MERGENCY </a:t>
            </a:r>
            <a:r>
              <a:rPr lang="en-ZA" sz="36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P</a:t>
            </a:r>
            <a:r>
              <a:rPr lang="en-ZA" sz="28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ROCEDURES</a:t>
            </a:r>
            <a:endParaRPr lang="en-ZA" sz="2800" b="1" kern="0" dirty="0">
              <a:solidFill>
                <a:schemeClr val="accent1"/>
              </a:solidFill>
              <a:latin typeface="GillSans" panose="020B0602020204020204" pitchFamily="34" charset="0"/>
              <a:ea typeface="+mj-ea"/>
              <a:cs typeface="+mj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359" y="646331"/>
            <a:ext cx="8074479" cy="262169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199" y="3405188"/>
            <a:ext cx="8040914" cy="272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20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00" y="0"/>
            <a:ext cx="7649029" cy="6366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522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134" y="130629"/>
            <a:ext cx="8368237" cy="6090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325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830" y="1"/>
            <a:ext cx="8128000" cy="6323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904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2599" y="340098"/>
            <a:ext cx="8432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E</a:t>
            </a:r>
            <a:r>
              <a:rPr lang="en-ZA" sz="28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MERGENCY </a:t>
            </a:r>
            <a:r>
              <a:rPr lang="en-ZA" sz="36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C</a:t>
            </a:r>
            <a:r>
              <a:rPr lang="en-ZA" sz="28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ONTACTS</a:t>
            </a:r>
            <a:endParaRPr lang="en-ZA" sz="2800" b="1" kern="0" dirty="0">
              <a:solidFill>
                <a:schemeClr val="accent1"/>
              </a:solidFill>
              <a:latin typeface="GillSans" panose="020B0602020204020204" pitchFamily="34" charset="0"/>
              <a:ea typeface="+mj-ea"/>
              <a:cs typeface="+mj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525" y="2042432"/>
            <a:ext cx="915352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979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</TotalTime>
  <Words>12</Words>
  <Application>Microsoft Office PowerPoint</Application>
  <PresentationFormat>On-screen Show (4:3)</PresentationFormat>
  <Paragraphs>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GillSans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</dc:creator>
  <cp:lastModifiedBy>Alexandra</cp:lastModifiedBy>
  <cp:revision>46</cp:revision>
  <dcterms:created xsi:type="dcterms:W3CDTF">2016-11-29T06:16:06Z</dcterms:created>
  <dcterms:modified xsi:type="dcterms:W3CDTF">2017-09-12T07:52:10Z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580252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</Properties>
</file>