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66" r:id="rId4"/>
    <p:sldId id="269" r:id="rId5"/>
    <p:sldId id="267" r:id="rId6"/>
    <p:sldId id="270" r:id="rId7"/>
    <p:sldId id="271" r:id="rId8"/>
    <p:sldId id="272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66" d="100"/>
          <a:sy n="66" d="100"/>
        </p:scale>
        <p:origin x="1998" y="9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4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708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1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4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6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5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3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8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8.pn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23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6429" y="136898"/>
            <a:ext cx="38426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P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ERSONAL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P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ROTECTIVE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QUIPMENT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785" y="1"/>
            <a:ext cx="484721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33" y="2716309"/>
            <a:ext cx="3823852" cy="165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8428" y="2498635"/>
            <a:ext cx="2478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S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AFETY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M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EASURES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394" y="116114"/>
            <a:ext cx="6210606" cy="61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743" y="902380"/>
            <a:ext cx="6966857" cy="52671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6427" y="116114"/>
            <a:ext cx="7369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C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ONFINED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NTRY PROCEDURES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12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1199" y="0"/>
            <a:ext cx="843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MERGENCY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P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ROCEDURES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59" y="646331"/>
            <a:ext cx="8074479" cy="26216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99" y="3405188"/>
            <a:ext cx="8040914" cy="272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0"/>
            <a:ext cx="7649029" cy="636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2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34" y="130629"/>
            <a:ext cx="8368237" cy="609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2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30" y="1"/>
            <a:ext cx="8128000" cy="632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0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599" y="340098"/>
            <a:ext cx="843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MERGENCY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C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ONTACTS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2042432"/>
            <a:ext cx="91535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7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12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</dc:creator>
  <cp:lastModifiedBy>Alexandra</cp:lastModifiedBy>
  <cp:revision>46</cp:revision>
  <dcterms:created xsi:type="dcterms:W3CDTF">2016-11-29T06:16:06Z</dcterms:created>
  <dcterms:modified xsi:type="dcterms:W3CDTF">2017-09-12T07:52:10Z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580252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